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6">
          <p15:clr>
            <a:srgbClr val="A4A3A4"/>
          </p15:clr>
        </p15:guide>
        <p15:guide id="2" pos="102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72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Estilo Médio 3 - Ênfas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" d="100"/>
          <a:sy n="10" d="100"/>
        </p:scale>
        <p:origin x="2140" y="12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0AB68-00F7-472B-A3B1-37163A4F84E8}" type="datetimeFigureOut">
              <a:rPr lang="pt-BR" smtClean="0"/>
              <a:pPr/>
              <a:t>01/04/2026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C5804-9D62-4BC3-A3E6-673FE87ACB1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4099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0AB68-00F7-472B-A3B1-37163A4F84E8}" type="datetimeFigureOut">
              <a:rPr lang="pt-BR" smtClean="0"/>
              <a:pPr/>
              <a:t>01/04/2026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C5804-9D62-4BC3-A3E6-673FE87ACB1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2566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0AB68-00F7-472B-A3B1-37163A4F84E8}" type="datetimeFigureOut">
              <a:rPr lang="pt-BR" smtClean="0"/>
              <a:pPr/>
              <a:t>01/04/2026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C5804-9D62-4BC3-A3E6-673FE87ACB1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8625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0AB68-00F7-472B-A3B1-37163A4F84E8}" type="datetimeFigureOut">
              <a:rPr lang="pt-BR" smtClean="0"/>
              <a:pPr/>
              <a:t>01/04/2026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C5804-9D62-4BC3-A3E6-673FE87ACB1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0724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0AB68-00F7-472B-A3B1-37163A4F84E8}" type="datetimeFigureOut">
              <a:rPr lang="pt-BR" smtClean="0"/>
              <a:pPr/>
              <a:t>01/04/2026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C5804-9D62-4BC3-A3E6-673FE87ACB1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5421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0AB68-00F7-472B-A3B1-37163A4F84E8}" type="datetimeFigureOut">
              <a:rPr lang="pt-BR" smtClean="0"/>
              <a:pPr/>
              <a:t>01/04/2026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C5804-9D62-4BC3-A3E6-673FE87ACB1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4558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0AB68-00F7-472B-A3B1-37163A4F84E8}" type="datetimeFigureOut">
              <a:rPr lang="pt-BR" smtClean="0"/>
              <a:pPr/>
              <a:t>01/04/2026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C5804-9D62-4BC3-A3E6-673FE87ACB1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742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0AB68-00F7-472B-A3B1-37163A4F84E8}" type="datetimeFigureOut">
              <a:rPr lang="pt-BR" smtClean="0"/>
              <a:pPr/>
              <a:t>01/04/2026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C5804-9D62-4BC3-A3E6-673FE87ACB1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3394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0AB68-00F7-472B-A3B1-37163A4F84E8}" type="datetimeFigureOut">
              <a:rPr lang="pt-BR" smtClean="0"/>
              <a:pPr/>
              <a:t>01/04/2026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C5804-9D62-4BC3-A3E6-673FE87ACB1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1267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0AB68-00F7-472B-A3B1-37163A4F84E8}" type="datetimeFigureOut">
              <a:rPr lang="pt-BR" smtClean="0"/>
              <a:pPr/>
              <a:t>01/04/2026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C5804-9D62-4BC3-A3E6-673FE87ACB1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3377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0AB68-00F7-472B-A3B1-37163A4F84E8}" type="datetimeFigureOut">
              <a:rPr lang="pt-BR" smtClean="0"/>
              <a:pPr/>
              <a:t>01/04/2026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C5804-9D62-4BC3-A3E6-673FE87ACB1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7741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0AB68-00F7-472B-A3B1-37163A4F84E8}" type="datetimeFigureOut">
              <a:rPr lang="pt-BR" smtClean="0"/>
              <a:pPr/>
              <a:t>01/04/2026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C5804-9D62-4BC3-A3E6-673FE87ACB1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798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4307048"/>
              </p:ext>
            </p:extLst>
          </p:nvPr>
        </p:nvGraphicFramePr>
        <p:xfrm>
          <a:off x="-255442" y="0"/>
          <a:ext cx="32654730" cy="39811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1481328" imgH="1595958" progId="CorelDraw.Graphic.24">
                  <p:embed/>
                </p:oleObj>
              </mc:Choice>
              <mc:Fallback>
                <p:oleObj name="CorelDRAW" r:id="rId2" imgW="1481328" imgH="1595958" progId="CorelDraw.Graphic.2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255442" y="0"/>
                        <a:ext cx="32654730" cy="398115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EED0E0FB-97E8-48A9-63AD-D07E916BED84}"/>
              </a:ext>
            </a:extLst>
          </p:cNvPr>
          <p:cNvSpPr txBox="1"/>
          <p:nvPr/>
        </p:nvSpPr>
        <p:spPr>
          <a:xfrm>
            <a:off x="6626270" y="4464201"/>
            <a:ext cx="188913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TÍTULO </a:t>
            </a:r>
            <a:endParaRPr lang="pt-BR" sz="9600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C36EAA3-9564-E389-ED83-4FEB23B3BCF4}"/>
              </a:ext>
            </a:extLst>
          </p:cNvPr>
          <p:cNvSpPr txBox="1"/>
          <p:nvPr/>
        </p:nvSpPr>
        <p:spPr>
          <a:xfrm>
            <a:off x="572225" y="6959844"/>
            <a:ext cx="3071837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Nome do autor principal¹</a:t>
            </a:r>
            <a:r>
              <a:rPr lang="pt-B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Nome dos co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autores² </a:t>
            </a:r>
            <a:endParaRPr lang="pt-BR" sz="3600" baseline="30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E-mail do autor principal. </a:t>
            </a:r>
          </a:p>
          <a:p>
            <a:pPr algn="ctr"/>
            <a:r>
              <a:rPr lang="pt-PT" sz="3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Titulação e instituição a qual está vinculado.</a:t>
            </a:r>
            <a:endParaRPr lang="pt-BR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3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Titulação e instituição a qual está vinculado. </a:t>
            </a:r>
            <a:endParaRPr lang="pt-BR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pt-BR" sz="4000" dirty="0"/>
          </a:p>
        </p:txBody>
      </p:sp>
      <p:sp>
        <p:nvSpPr>
          <p:cNvPr id="12" name="Rectangle 1270">
            <a:extLst>
              <a:ext uri="{FF2B5EF4-FFF2-40B4-BE49-F238E27FC236}">
                <a16:creationId xmlns:a16="http://schemas.microsoft.com/office/drawing/2014/main" id="{CFA7DA42-C00E-E400-A94A-8AB87DDF8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226" y="11026016"/>
            <a:ext cx="14787562" cy="1569660"/>
          </a:xfrm>
          <a:prstGeom prst="rect">
            <a:avLst/>
          </a:prstGeom>
          <a:solidFill>
            <a:srgbClr val="92D050"/>
          </a:solidFill>
          <a:ln w="9398">
            <a:solidFill>
              <a:schemeClr val="bg1"/>
            </a:solidFill>
            <a:miter lim="800000"/>
            <a:headEnd/>
            <a:tailEnd/>
          </a:ln>
        </p:spPr>
        <p:txBody>
          <a:bodyPr wrap="none" lIns="89992" tIns="46801" rIns="89992" bIns="46801" anchor="ctr"/>
          <a:lstStyle/>
          <a:p>
            <a:pPr algn="ctr" defTabSz="446088">
              <a:lnSpc>
                <a:spcPct val="100000"/>
              </a:lnSpc>
              <a:buClr>
                <a:srgbClr val="FFFFFF"/>
              </a:buCl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46313" algn="l"/>
                <a:tab pos="2693988" algn="l"/>
                <a:tab pos="3141663" algn="l"/>
                <a:tab pos="3589338" algn="l"/>
                <a:tab pos="4037013" algn="l"/>
                <a:tab pos="4484688" algn="l"/>
                <a:tab pos="4941888" algn="l"/>
                <a:tab pos="5389563" algn="l"/>
                <a:tab pos="5837238" algn="l"/>
                <a:tab pos="6284913" algn="l"/>
                <a:tab pos="6732588" algn="l"/>
                <a:tab pos="7180263" algn="l"/>
                <a:tab pos="7637463" algn="l"/>
                <a:tab pos="8085138" algn="l"/>
                <a:tab pos="8532813" algn="l"/>
                <a:tab pos="8980488" algn="l"/>
              </a:tabLst>
            </a:pPr>
            <a:r>
              <a:rPr lang="en-GB" sz="8000" b="1" dirty="0" err="1">
                <a:ea typeface="Tahoma" pitchFamily="34" charset="0"/>
                <a:cs typeface="Tahoma" pitchFamily="34" charset="0"/>
              </a:rPr>
              <a:t>Introdução</a:t>
            </a:r>
            <a:endParaRPr lang="en-GB" sz="8000" b="1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ctangle 1270">
            <a:extLst>
              <a:ext uri="{FF2B5EF4-FFF2-40B4-BE49-F238E27FC236}">
                <a16:creationId xmlns:a16="http://schemas.microsoft.com/office/drawing/2014/main" id="{107C7D84-76BE-A422-A046-8E6D34974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226" y="17088358"/>
            <a:ext cx="14787562" cy="1569660"/>
          </a:xfrm>
          <a:prstGeom prst="rect">
            <a:avLst/>
          </a:prstGeom>
          <a:solidFill>
            <a:srgbClr val="92D050"/>
          </a:solidFill>
          <a:ln w="9398">
            <a:solidFill>
              <a:schemeClr val="bg1"/>
            </a:solidFill>
            <a:miter lim="800000"/>
            <a:headEnd/>
            <a:tailEnd/>
          </a:ln>
        </p:spPr>
        <p:txBody>
          <a:bodyPr wrap="none" lIns="89992" tIns="46801" rIns="89992" bIns="46801" anchor="ctr"/>
          <a:lstStyle/>
          <a:p>
            <a:pPr algn="ctr" defTabSz="446088">
              <a:lnSpc>
                <a:spcPct val="100000"/>
              </a:lnSpc>
              <a:buClr>
                <a:srgbClr val="FFFFFF"/>
              </a:buCl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46313" algn="l"/>
                <a:tab pos="2693988" algn="l"/>
                <a:tab pos="3141663" algn="l"/>
                <a:tab pos="3589338" algn="l"/>
                <a:tab pos="4037013" algn="l"/>
                <a:tab pos="4484688" algn="l"/>
                <a:tab pos="4941888" algn="l"/>
                <a:tab pos="5389563" algn="l"/>
                <a:tab pos="5837238" algn="l"/>
                <a:tab pos="6284913" algn="l"/>
                <a:tab pos="6732588" algn="l"/>
                <a:tab pos="7180263" algn="l"/>
                <a:tab pos="7637463" algn="l"/>
                <a:tab pos="8085138" algn="l"/>
                <a:tab pos="8532813" algn="l"/>
                <a:tab pos="8980488" algn="l"/>
              </a:tabLst>
            </a:pPr>
            <a:r>
              <a:rPr lang="en-GB" sz="8000" b="1" dirty="0" err="1">
                <a:ea typeface="Tahoma" pitchFamily="34" charset="0"/>
                <a:cs typeface="Tahoma" pitchFamily="34" charset="0"/>
              </a:rPr>
              <a:t>Objetivos</a:t>
            </a:r>
            <a:endParaRPr lang="en-GB" sz="8000" b="1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ectangle 1270">
            <a:extLst>
              <a:ext uri="{FF2B5EF4-FFF2-40B4-BE49-F238E27FC236}">
                <a16:creationId xmlns:a16="http://schemas.microsoft.com/office/drawing/2014/main" id="{6A3D65A9-3ED4-CD71-5919-F7F33C80F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226" y="22049838"/>
            <a:ext cx="14787562" cy="1569660"/>
          </a:xfrm>
          <a:prstGeom prst="rect">
            <a:avLst/>
          </a:prstGeom>
          <a:solidFill>
            <a:srgbClr val="92D050"/>
          </a:solidFill>
          <a:ln w="9398">
            <a:solidFill>
              <a:schemeClr val="bg1"/>
            </a:solidFill>
            <a:miter lim="800000"/>
            <a:headEnd/>
            <a:tailEnd/>
          </a:ln>
        </p:spPr>
        <p:txBody>
          <a:bodyPr wrap="none" lIns="89992" tIns="46801" rIns="89992" bIns="46801" anchor="ctr"/>
          <a:lstStyle/>
          <a:p>
            <a:pPr algn="ctr" defTabSz="446088">
              <a:lnSpc>
                <a:spcPct val="100000"/>
              </a:lnSpc>
              <a:buClr>
                <a:srgbClr val="FFFFFF"/>
              </a:buCl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46313" algn="l"/>
                <a:tab pos="2693988" algn="l"/>
                <a:tab pos="3141663" algn="l"/>
                <a:tab pos="3589338" algn="l"/>
                <a:tab pos="4037013" algn="l"/>
                <a:tab pos="4484688" algn="l"/>
                <a:tab pos="4941888" algn="l"/>
                <a:tab pos="5389563" algn="l"/>
                <a:tab pos="5837238" algn="l"/>
                <a:tab pos="6284913" algn="l"/>
                <a:tab pos="6732588" algn="l"/>
                <a:tab pos="7180263" algn="l"/>
                <a:tab pos="7637463" algn="l"/>
                <a:tab pos="8085138" algn="l"/>
                <a:tab pos="8532813" algn="l"/>
                <a:tab pos="8980488" algn="l"/>
              </a:tabLst>
            </a:pPr>
            <a:r>
              <a:rPr lang="en-GB" sz="8000" b="1" dirty="0" err="1">
                <a:ea typeface="Tahoma" pitchFamily="34" charset="0"/>
                <a:cs typeface="Tahoma" pitchFamily="34" charset="0"/>
              </a:rPr>
              <a:t>Métodos</a:t>
            </a:r>
            <a:endParaRPr lang="en-GB" sz="8000" b="1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ectangle 1270">
            <a:extLst>
              <a:ext uri="{FF2B5EF4-FFF2-40B4-BE49-F238E27FC236}">
                <a16:creationId xmlns:a16="http://schemas.microsoft.com/office/drawing/2014/main" id="{23F43F49-E73D-BE93-9E31-A45FAE3B0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27990" y="11009797"/>
            <a:ext cx="14787562" cy="1569660"/>
          </a:xfrm>
          <a:prstGeom prst="rect">
            <a:avLst/>
          </a:prstGeom>
          <a:solidFill>
            <a:srgbClr val="92D050"/>
          </a:solidFill>
          <a:ln w="9398">
            <a:solidFill>
              <a:schemeClr val="bg1"/>
            </a:solidFill>
            <a:miter lim="800000"/>
            <a:headEnd/>
            <a:tailEnd/>
          </a:ln>
        </p:spPr>
        <p:txBody>
          <a:bodyPr wrap="none" lIns="89992" tIns="46801" rIns="89992" bIns="46801" anchor="ctr"/>
          <a:lstStyle/>
          <a:p>
            <a:pPr algn="ctr" defTabSz="446088">
              <a:lnSpc>
                <a:spcPct val="100000"/>
              </a:lnSpc>
              <a:buClr>
                <a:srgbClr val="FFFFFF"/>
              </a:buCl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46313" algn="l"/>
                <a:tab pos="2693988" algn="l"/>
                <a:tab pos="3141663" algn="l"/>
                <a:tab pos="3589338" algn="l"/>
                <a:tab pos="4037013" algn="l"/>
                <a:tab pos="4484688" algn="l"/>
                <a:tab pos="4941888" algn="l"/>
                <a:tab pos="5389563" algn="l"/>
                <a:tab pos="5837238" algn="l"/>
                <a:tab pos="6284913" algn="l"/>
                <a:tab pos="6732588" algn="l"/>
                <a:tab pos="7180263" algn="l"/>
                <a:tab pos="7637463" algn="l"/>
                <a:tab pos="8085138" algn="l"/>
                <a:tab pos="8532813" algn="l"/>
                <a:tab pos="8980488" algn="l"/>
              </a:tabLst>
            </a:pPr>
            <a:r>
              <a:rPr lang="en-GB" sz="8000" b="1" dirty="0" err="1">
                <a:ea typeface="Tahoma" pitchFamily="34" charset="0"/>
                <a:cs typeface="Tahoma" pitchFamily="34" charset="0"/>
              </a:rPr>
              <a:t>Considerações</a:t>
            </a:r>
            <a:r>
              <a:rPr lang="en-GB" sz="8000" b="1" dirty="0">
                <a:ea typeface="Tahoma" pitchFamily="34" charset="0"/>
                <a:cs typeface="Tahoma" pitchFamily="34" charset="0"/>
              </a:rPr>
              <a:t> </a:t>
            </a:r>
            <a:r>
              <a:rPr lang="en-GB" sz="8000" b="1" dirty="0" err="1">
                <a:ea typeface="Tahoma" pitchFamily="34" charset="0"/>
                <a:cs typeface="Tahoma" pitchFamily="34" charset="0"/>
              </a:rPr>
              <a:t>finais</a:t>
            </a:r>
            <a:endParaRPr lang="en-GB" sz="8000" b="1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ectangle 1270">
            <a:extLst>
              <a:ext uri="{FF2B5EF4-FFF2-40B4-BE49-F238E27FC236}">
                <a16:creationId xmlns:a16="http://schemas.microsoft.com/office/drawing/2014/main" id="{84B550BC-0AB2-3A45-596C-323477F74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27990" y="29045875"/>
            <a:ext cx="14787562" cy="1569660"/>
          </a:xfrm>
          <a:prstGeom prst="rect">
            <a:avLst/>
          </a:prstGeom>
          <a:solidFill>
            <a:srgbClr val="92D050"/>
          </a:solidFill>
          <a:ln w="9398">
            <a:solidFill>
              <a:schemeClr val="bg1"/>
            </a:solidFill>
            <a:miter lim="800000"/>
            <a:headEnd/>
            <a:tailEnd/>
          </a:ln>
        </p:spPr>
        <p:txBody>
          <a:bodyPr wrap="none" lIns="89992" tIns="46801" rIns="89992" bIns="46801" anchor="ctr"/>
          <a:lstStyle/>
          <a:p>
            <a:pPr algn="ctr" defTabSz="446088">
              <a:lnSpc>
                <a:spcPct val="100000"/>
              </a:lnSpc>
              <a:buClr>
                <a:srgbClr val="FFFFFF"/>
              </a:buCl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46313" algn="l"/>
                <a:tab pos="2693988" algn="l"/>
                <a:tab pos="3141663" algn="l"/>
                <a:tab pos="3589338" algn="l"/>
                <a:tab pos="4037013" algn="l"/>
                <a:tab pos="4484688" algn="l"/>
                <a:tab pos="4941888" algn="l"/>
                <a:tab pos="5389563" algn="l"/>
                <a:tab pos="5837238" algn="l"/>
                <a:tab pos="6284913" algn="l"/>
                <a:tab pos="6732588" algn="l"/>
                <a:tab pos="7180263" algn="l"/>
                <a:tab pos="7637463" algn="l"/>
                <a:tab pos="8085138" algn="l"/>
                <a:tab pos="8532813" algn="l"/>
                <a:tab pos="8980488" algn="l"/>
              </a:tabLst>
            </a:pPr>
            <a:r>
              <a:rPr lang="en-GB" sz="8000" b="1" dirty="0" err="1">
                <a:ea typeface="Tahoma" pitchFamily="34" charset="0"/>
                <a:cs typeface="Tahoma" pitchFamily="34" charset="0"/>
              </a:rPr>
              <a:t>Referências</a:t>
            </a:r>
            <a:endParaRPr lang="en-GB" sz="8000" b="1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Rectangle 1270">
            <a:extLst>
              <a:ext uri="{FF2B5EF4-FFF2-40B4-BE49-F238E27FC236}">
                <a16:creationId xmlns:a16="http://schemas.microsoft.com/office/drawing/2014/main" id="{C3357ACE-B2C3-BE26-4612-B941A22BA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27768" y="36131477"/>
            <a:ext cx="14787562" cy="1569660"/>
          </a:xfrm>
          <a:prstGeom prst="rect">
            <a:avLst/>
          </a:prstGeom>
          <a:solidFill>
            <a:srgbClr val="92D050"/>
          </a:solidFill>
          <a:ln w="9398">
            <a:solidFill>
              <a:schemeClr val="bg1"/>
            </a:solidFill>
            <a:miter lim="800000"/>
            <a:headEnd/>
            <a:tailEnd/>
          </a:ln>
        </p:spPr>
        <p:txBody>
          <a:bodyPr wrap="none" lIns="89992" tIns="46801" rIns="89992" bIns="46801" anchor="ctr"/>
          <a:lstStyle/>
          <a:p>
            <a:pPr algn="ctr" defTabSz="446088">
              <a:lnSpc>
                <a:spcPct val="100000"/>
              </a:lnSpc>
              <a:buClr>
                <a:srgbClr val="FFFFFF"/>
              </a:buCl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46313" algn="l"/>
                <a:tab pos="2693988" algn="l"/>
                <a:tab pos="3141663" algn="l"/>
                <a:tab pos="3589338" algn="l"/>
                <a:tab pos="4037013" algn="l"/>
                <a:tab pos="4484688" algn="l"/>
                <a:tab pos="4941888" algn="l"/>
                <a:tab pos="5389563" algn="l"/>
                <a:tab pos="5837238" algn="l"/>
                <a:tab pos="6284913" algn="l"/>
                <a:tab pos="6732588" algn="l"/>
                <a:tab pos="7180263" algn="l"/>
                <a:tab pos="7637463" algn="l"/>
                <a:tab pos="8085138" algn="l"/>
                <a:tab pos="8532813" algn="l"/>
                <a:tab pos="8980488" algn="l"/>
              </a:tabLst>
            </a:pPr>
            <a:r>
              <a:rPr lang="en-GB" sz="8000" b="1" dirty="0" err="1">
                <a:ea typeface="Tahoma" pitchFamily="34" charset="0"/>
                <a:cs typeface="Tahoma" pitchFamily="34" charset="0"/>
              </a:rPr>
              <a:t>Referência</a:t>
            </a:r>
            <a:r>
              <a:rPr lang="en-GB" sz="8000" b="1" dirty="0">
                <a:ea typeface="Tahoma" pitchFamily="34" charset="0"/>
                <a:cs typeface="Tahoma" pitchFamily="34" charset="0"/>
              </a:rPr>
              <a:t> à </a:t>
            </a:r>
            <a:r>
              <a:rPr lang="en-GB" sz="8000" b="1" dirty="0" err="1">
                <a:ea typeface="Tahoma" pitchFamily="34" charset="0"/>
                <a:cs typeface="Tahoma" pitchFamily="34" charset="0"/>
              </a:rPr>
              <a:t>apoio</a:t>
            </a:r>
            <a:r>
              <a:rPr lang="en-GB" sz="8000" b="1" dirty="0">
                <a:ea typeface="Tahoma" pitchFamily="34" charset="0"/>
                <a:cs typeface="Tahoma" pitchFamily="34" charset="0"/>
              </a:rPr>
              <a:t> </a:t>
            </a:r>
            <a:r>
              <a:rPr lang="en-GB" sz="8000" b="1" dirty="0" err="1">
                <a:ea typeface="Tahoma" pitchFamily="34" charset="0"/>
                <a:cs typeface="Tahoma" pitchFamily="34" charset="0"/>
              </a:rPr>
              <a:t>institucional</a:t>
            </a:r>
            <a:endParaRPr lang="en-GB" sz="8000" b="1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A9AD2DF4-0711-AE42-07D2-97DDAF2087C2}"/>
              </a:ext>
            </a:extLst>
          </p:cNvPr>
          <p:cNvSpPr txBox="1"/>
          <p:nvPr/>
        </p:nvSpPr>
        <p:spPr>
          <a:xfrm>
            <a:off x="572226" y="13024413"/>
            <a:ext cx="147875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400" dirty="0">
                <a:latin typeface="Arial" panose="020B0604020202020204" pitchFamily="34" charset="0"/>
              </a:rPr>
              <a:t> </a:t>
            </a:r>
            <a:endParaRPr lang="pt-BR" sz="4400" dirty="0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926C5122-2C1B-24A2-7EE1-EE70E46C8376}"/>
              </a:ext>
            </a:extLst>
          </p:cNvPr>
          <p:cNvSpPr txBox="1"/>
          <p:nvPr/>
        </p:nvSpPr>
        <p:spPr>
          <a:xfrm>
            <a:off x="572226" y="19233332"/>
            <a:ext cx="147875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4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pt-BR" sz="4400" dirty="0"/>
          </a:p>
        </p:txBody>
      </p:sp>
      <p:sp>
        <p:nvSpPr>
          <p:cNvPr id="25" name="Rectangle 1270">
            <a:extLst>
              <a:ext uri="{FF2B5EF4-FFF2-40B4-BE49-F238E27FC236}">
                <a16:creationId xmlns:a16="http://schemas.microsoft.com/office/drawing/2014/main" id="{21304B1D-3C8B-0D4C-9EFD-6F4138A35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225" y="29057620"/>
            <a:ext cx="14787562" cy="1569660"/>
          </a:xfrm>
          <a:prstGeom prst="rect">
            <a:avLst/>
          </a:prstGeom>
          <a:solidFill>
            <a:srgbClr val="92D050"/>
          </a:solidFill>
          <a:ln w="9398">
            <a:solidFill>
              <a:schemeClr val="bg1"/>
            </a:solidFill>
            <a:miter lim="800000"/>
            <a:headEnd/>
            <a:tailEnd/>
          </a:ln>
        </p:spPr>
        <p:txBody>
          <a:bodyPr wrap="none" lIns="89992" tIns="46801" rIns="89992" bIns="46801" anchor="ctr"/>
          <a:lstStyle/>
          <a:p>
            <a:pPr algn="ctr" defTabSz="446088">
              <a:lnSpc>
                <a:spcPct val="100000"/>
              </a:lnSpc>
              <a:buClr>
                <a:srgbClr val="FFFFFF"/>
              </a:buCl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46313" algn="l"/>
                <a:tab pos="2693988" algn="l"/>
                <a:tab pos="3141663" algn="l"/>
                <a:tab pos="3589338" algn="l"/>
                <a:tab pos="4037013" algn="l"/>
                <a:tab pos="4484688" algn="l"/>
                <a:tab pos="4941888" algn="l"/>
                <a:tab pos="5389563" algn="l"/>
                <a:tab pos="5837238" algn="l"/>
                <a:tab pos="6284913" algn="l"/>
                <a:tab pos="6732588" algn="l"/>
                <a:tab pos="7180263" algn="l"/>
                <a:tab pos="7637463" algn="l"/>
                <a:tab pos="8085138" algn="l"/>
                <a:tab pos="8532813" algn="l"/>
                <a:tab pos="8980488" algn="l"/>
              </a:tabLst>
            </a:pPr>
            <a:r>
              <a:rPr lang="en-GB" sz="8000" b="1" dirty="0" err="1">
                <a:ea typeface="Tahoma" pitchFamily="34" charset="0"/>
                <a:cs typeface="Tahoma" pitchFamily="34" charset="0"/>
              </a:rPr>
              <a:t>Resultados</a:t>
            </a:r>
            <a:endParaRPr lang="en-GB" sz="8000" b="1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F89BD4FB-5E36-0AD2-FC56-04AA5D1BD657}"/>
              </a:ext>
            </a:extLst>
          </p:cNvPr>
          <p:cNvSpPr txBox="1"/>
          <p:nvPr/>
        </p:nvSpPr>
        <p:spPr>
          <a:xfrm>
            <a:off x="16427768" y="12949206"/>
            <a:ext cx="14687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A3C56A4B-7ACB-6C73-9D4A-C431DD749B75}"/>
              </a:ext>
            </a:extLst>
          </p:cNvPr>
          <p:cNvSpPr txBox="1"/>
          <p:nvPr/>
        </p:nvSpPr>
        <p:spPr>
          <a:xfrm>
            <a:off x="16327990" y="30944156"/>
            <a:ext cx="147875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400" dirty="0">
                <a:latin typeface="Arial" panose="020B0604020202020204" pitchFamily="34" charset="0"/>
              </a:rPr>
              <a:t> </a:t>
            </a:r>
            <a:endParaRPr lang="pt-BR" sz="8800" dirty="0"/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7D823B66-D458-700A-DCCC-DE76405BBA21}"/>
              </a:ext>
            </a:extLst>
          </p:cNvPr>
          <p:cNvSpPr txBox="1"/>
          <p:nvPr/>
        </p:nvSpPr>
        <p:spPr>
          <a:xfrm>
            <a:off x="16327990" y="38056366"/>
            <a:ext cx="147875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4400" i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pt-BR" sz="28700" dirty="0"/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36E9E8ED-AB97-A4F0-0B52-A6612711071E}"/>
              </a:ext>
            </a:extLst>
          </p:cNvPr>
          <p:cNvSpPr txBox="1"/>
          <p:nvPr/>
        </p:nvSpPr>
        <p:spPr>
          <a:xfrm>
            <a:off x="572225" y="30984126"/>
            <a:ext cx="147875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</a:p>
        </p:txBody>
      </p:sp>
      <p:pic>
        <p:nvPicPr>
          <p:cNvPr id="26" name="Imagem 2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143" y="319462"/>
            <a:ext cx="8281307" cy="3675727"/>
          </a:xfrm>
          <a:prstGeom prst="rect">
            <a:avLst/>
          </a:prstGeom>
        </p:spPr>
      </p:pic>
      <p:graphicFrame>
        <p:nvGraphicFramePr>
          <p:cNvPr id="31" name="Objeto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1756645"/>
              </p:ext>
            </p:extLst>
          </p:nvPr>
        </p:nvGraphicFramePr>
        <p:xfrm>
          <a:off x="572225" y="40592125"/>
          <a:ext cx="31222225" cy="2457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9295434" imgH="717947" progId="CorelDraw.Graphic.24">
                  <p:embed/>
                </p:oleObj>
              </mc:Choice>
              <mc:Fallback>
                <p:oleObj name="CorelDRAW" r:id="rId5" imgW="9295434" imgH="717947" progId="CorelDraw.Graphic.24">
                  <p:embed/>
                  <p:pic>
                    <p:nvPicPr>
                      <p:cNvPr id="5" name="Objeto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2225" y="40592125"/>
                        <a:ext cx="31222225" cy="24570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21631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</TotalTime>
  <Words>51</Words>
  <Application>Microsoft Office PowerPoint</Application>
  <PresentationFormat>Personalizar</PresentationFormat>
  <Paragraphs>18</Paragraphs>
  <Slides>1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Tahoma</vt:lpstr>
      <vt:lpstr>Tema do Office</vt:lpstr>
      <vt:lpstr>CorelDRAW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Lívia Botelho da Silva Sarkis</dc:creator>
  <cp:lastModifiedBy>Lívia Botelho da Silva Sarkis</cp:lastModifiedBy>
  <cp:revision>20</cp:revision>
  <dcterms:created xsi:type="dcterms:W3CDTF">2022-07-01T17:09:51Z</dcterms:created>
  <dcterms:modified xsi:type="dcterms:W3CDTF">2026-04-01T19:45:34Z</dcterms:modified>
</cp:coreProperties>
</file>