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38A1-1A30-429B-A370-16CA7F07A6D5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CAB8-F3C7-4D89-846F-B90CFF247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77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38A1-1A30-429B-A370-16CA7F07A6D5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CAB8-F3C7-4D89-846F-B90CFF247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03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38A1-1A30-429B-A370-16CA7F07A6D5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CAB8-F3C7-4D89-846F-B90CFF247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45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38A1-1A30-429B-A370-16CA7F07A6D5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CAB8-F3C7-4D89-846F-B90CFF247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56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38A1-1A30-429B-A370-16CA7F07A6D5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CAB8-F3C7-4D89-846F-B90CFF247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47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38A1-1A30-429B-A370-16CA7F07A6D5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CAB8-F3C7-4D89-846F-B90CFF247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79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38A1-1A30-429B-A370-16CA7F07A6D5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CAB8-F3C7-4D89-846F-B90CFF247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56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38A1-1A30-429B-A370-16CA7F07A6D5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CAB8-F3C7-4D89-846F-B90CFF247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22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38A1-1A30-429B-A370-16CA7F07A6D5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CAB8-F3C7-4D89-846F-B90CFF247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88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38A1-1A30-429B-A370-16CA7F07A6D5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CAB8-F3C7-4D89-846F-B90CFF247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98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38A1-1A30-429B-A370-16CA7F07A6D5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CAB8-F3C7-4D89-846F-B90CFF247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41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738A1-1A30-429B-A370-16CA7F07A6D5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CAB8-F3C7-4D89-846F-B90CFF247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33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373"/>
            <a:ext cx="12192000" cy="6858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2188" y="2490297"/>
            <a:ext cx="10834008" cy="2438399"/>
          </a:xfrm>
        </p:spPr>
        <p:txBody>
          <a:bodyPr>
            <a:normAutofit fontScale="90000"/>
          </a:bodyPr>
          <a:lstStyle/>
          <a:p>
            <a:r>
              <a:rPr lang="pt-BR" dirty="0"/>
              <a:t>Título</a:t>
            </a:r>
            <a:br>
              <a:rPr lang="pt-BR" dirty="0"/>
            </a:br>
            <a:br>
              <a:rPr lang="pt-BR" dirty="0"/>
            </a:br>
            <a:r>
              <a:rPr lang="pt-BR" sz="24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 do autor principal¹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Nome dos coautores² </a:t>
            </a:r>
            <a:br>
              <a:rPr lang="pt-BR" sz="2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E-mail do autor principal. </a:t>
            </a:r>
            <a:br>
              <a:rPr lang="pt-P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PT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Titulação e instituição a qual está vinculado.</a:t>
            </a:r>
            <a:b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PT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Titulação e instituição a qual está vinculado. </a:t>
            </a:r>
            <a:endParaRPr lang="pt-BR" sz="240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410825"/>
              </p:ext>
            </p:extLst>
          </p:nvPr>
        </p:nvGraphicFramePr>
        <p:xfrm>
          <a:off x="1260269" y="6015046"/>
          <a:ext cx="9747662" cy="75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295434" imgH="717947" progId="CorelDraw.Graphic.24">
                  <p:embed/>
                </p:oleObj>
              </mc:Choice>
              <mc:Fallback>
                <p:oleObj name="CorelDRAW" r:id="rId3" imgW="9295434" imgH="717947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0269" y="6015046"/>
                        <a:ext cx="9747662" cy="752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15" y="354219"/>
            <a:ext cx="2856208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332AA-1477-A33D-2904-2265EC656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008B599C-ABF1-4CE8-E4B2-4C2E45B39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373"/>
            <a:ext cx="1219200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E9E891-AB8E-5F8C-C793-11D2C1F71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21" y="1469572"/>
            <a:ext cx="10834008" cy="2438399"/>
          </a:xfrm>
        </p:spPr>
        <p:txBody>
          <a:bodyPr/>
          <a:lstStyle/>
          <a:p>
            <a:r>
              <a:rPr lang="pt-BR" dirty="0"/>
              <a:t>Texto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1B0D2BE-CE73-0C03-0A1E-03A558BC19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0269" y="6015046"/>
          <a:ext cx="9747662" cy="75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295434" imgH="717947" progId="CorelDraw.Graphic.24">
                  <p:embed/>
                </p:oleObj>
              </mc:Choice>
              <mc:Fallback>
                <p:oleObj name="CorelDRAW" r:id="rId3" imgW="9295434" imgH="717947" progId="CorelDraw.Graphic.24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0269" y="6015046"/>
                        <a:ext cx="9747662" cy="752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093AA5CC-AD16-4C5C-0386-956832D42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15" y="354219"/>
            <a:ext cx="2856208" cy="1267752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083D6B9C-4576-CD62-B608-9912D032C451}"/>
              </a:ext>
            </a:extLst>
          </p:cNvPr>
          <p:cNvSpPr txBox="1">
            <a:spLocks/>
          </p:cNvSpPr>
          <p:nvPr/>
        </p:nvSpPr>
        <p:spPr>
          <a:xfrm>
            <a:off x="511629" y="430922"/>
            <a:ext cx="7946570" cy="6794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418824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5E44A-0F04-8EE8-058A-FB37BF348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0E8E060B-34F4-0C28-9A22-1BE24F381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373"/>
            <a:ext cx="1219200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96B6DC-2FA9-7865-AC69-70E0A31EC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21" y="1469572"/>
            <a:ext cx="10834008" cy="2438399"/>
          </a:xfrm>
        </p:spPr>
        <p:txBody>
          <a:bodyPr/>
          <a:lstStyle/>
          <a:p>
            <a:r>
              <a:rPr lang="pt-BR" dirty="0"/>
              <a:t>Texto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2C16DB7-AE45-EA4F-9441-11A7BBCCA1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0269" y="6015046"/>
          <a:ext cx="9747662" cy="75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295434" imgH="717947" progId="CorelDraw.Graphic.24">
                  <p:embed/>
                </p:oleObj>
              </mc:Choice>
              <mc:Fallback>
                <p:oleObj name="CorelDRAW" r:id="rId3" imgW="9295434" imgH="717947" progId="CorelDraw.Graphic.2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1B0D2BE-CE73-0C03-0A1E-03A558BC19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0269" y="6015046"/>
                        <a:ext cx="9747662" cy="752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1808FD9F-408D-F3CF-3D7D-54C451D362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15" y="354219"/>
            <a:ext cx="2856208" cy="1267752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CB007D74-DEDC-3D30-B430-13B4BDD2EA00}"/>
              </a:ext>
            </a:extLst>
          </p:cNvPr>
          <p:cNvSpPr txBox="1">
            <a:spLocks/>
          </p:cNvSpPr>
          <p:nvPr/>
        </p:nvSpPr>
        <p:spPr>
          <a:xfrm>
            <a:off x="511629" y="430922"/>
            <a:ext cx="7946570" cy="6794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308915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071A4-607E-563C-9775-4582E3694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74333DAD-8E4C-6980-BFE1-8B607B520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373"/>
            <a:ext cx="1219200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41F32D-9D81-B7F7-B6F4-31C55F967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21" y="1469572"/>
            <a:ext cx="10834008" cy="2438399"/>
          </a:xfrm>
        </p:spPr>
        <p:txBody>
          <a:bodyPr/>
          <a:lstStyle/>
          <a:p>
            <a:r>
              <a:rPr lang="pt-BR" dirty="0"/>
              <a:t>Texto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5AB73C8-13F9-23C8-CE10-53DF94BC78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0269" y="6015046"/>
          <a:ext cx="9747662" cy="75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295434" imgH="717947" progId="CorelDraw.Graphic.24">
                  <p:embed/>
                </p:oleObj>
              </mc:Choice>
              <mc:Fallback>
                <p:oleObj name="CorelDRAW" r:id="rId3" imgW="9295434" imgH="717947" progId="CorelDraw.Graphic.2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02C16DB7-AE45-EA4F-9441-11A7BBCCA1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0269" y="6015046"/>
                        <a:ext cx="9747662" cy="752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B4404716-526C-5E4B-A45B-9195622EA9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15" y="354219"/>
            <a:ext cx="2856208" cy="1267752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DE68744A-51C9-C804-372A-B0F0D920D420}"/>
              </a:ext>
            </a:extLst>
          </p:cNvPr>
          <p:cNvSpPr txBox="1">
            <a:spLocks/>
          </p:cNvSpPr>
          <p:nvPr/>
        </p:nvSpPr>
        <p:spPr>
          <a:xfrm>
            <a:off x="511629" y="430922"/>
            <a:ext cx="7946570" cy="6794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/>
              <a:t>Métodos</a:t>
            </a:r>
          </a:p>
        </p:txBody>
      </p:sp>
    </p:spTree>
    <p:extLst>
      <p:ext uri="{BB962C8B-B14F-4D97-AF65-F5344CB8AC3E}">
        <p14:creationId xmlns:p14="http://schemas.microsoft.com/office/powerpoint/2010/main" val="202766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7CBFF-4A8D-8AC0-B16B-88C7B8A6A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50E5C8A-7256-EEDB-ED2D-2EFBF4EA1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373"/>
            <a:ext cx="1219200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942694-E90C-868F-4DA5-8185D99A6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21" y="1469572"/>
            <a:ext cx="10834008" cy="2438399"/>
          </a:xfrm>
        </p:spPr>
        <p:txBody>
          <a:bodyPr/>
          <a:lstStyle/>
          <a:p>
            <a:r>
              <a:rPr lang="pt-BR" dirty="0"/>
              <a:t>Texto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4362353-594C-767A-1544-F961B2F08B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0269" y="6015046"/>
          <a:ext cx="9747662" cy="75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295434" imgH="717947" progId="CorelDraw.Graphic.24">
                  <p:embed/>
                </p:oleObj>
              </mc:Choice>
              <mc:Fallback>
                <p:oleObj name="CorelDRAW" r:id="rId3" imgW="9295434" imgH="717947" progId="CorelDraw.Graphic.2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B5AB73C8-13F9-23C8-CE10-53DF94BC78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0269" y="6015046"/>
                        <a:ext cx="9747662" cy="752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FAE0C271-2100-9877-F395-8319397222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15" y="354219"/>
            <a:ext cx="2856208" cy="1267752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21E1FAA5-17FB-12C1-C524-769570150545}"/>
              </a:ext>
            </a:extLst>
          </p:cNvPr>
          <p:cNvSpPr txBox="1">
            <a:spLocks/>
          </p:cNvSpPr>
          <p:nvPr/>
        </p:nvSpPr>
        <p:spPr>
          <a:xfrm>
            <a:off x="511629" y="430922"/>
            <a:ext cx="7946570" cy="6794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57609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95FAB-F8E3-DEA6-6DB9-30EADA8DE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3B43BD1A-8F10-2ACB-9C39-E3383228A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373"/>
            <a:ext cx="1219200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3D517A-2BCE-BBD8-50E4-FC198AA39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21" y="1469572"/>
            <a:ext cx="10834008" cy="2438399"/>
          </a:xfrm>
        </p:spPr>
        <p:txBody>
          <a:bodyPr/>
          <a:lstStyle/>
          <a:p>
            <a:r>
              <a:rPr lang="pt-BR" dirty="0"/>
              <a:t>Texto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50FD5722-5E51-58A6-310D-9BD34F177A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0269" y="6015046"/>
          <a:ext cx="9747662" cy="75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295434" imgH="717947" progId="CorelDraw.Graphic.24">
                  <p:embed/>
                </p:oleObj>
              </mc:Choice>
              <mc:Fallback>
                <p:oleObj name="CorelDRAW" r:id="rId3" imgW="9295434" imgH="717947" progId="CorelDraw.Graphic.2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D4362353-594C-767A-1544-F961B2F08B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0269" y="6015046"/>
                        <a:ext cx="9747662" cy="752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15AD0844-23FA-FFF8-1F5E-6D58773332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15" y="354219"/>
            <a:ext cx="2856208" cy="1267752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2670D78A-69A7-A5BE-F5D5-A0B256EFBA3F}"/>
              </a:ext>
            </a:extLst>
          </p:cNvPr>
          <p:cNvSpPr txBox="1">
            <a:spLocks/>
          </p:cNvSpPr>
          <p:nvPr/>
        </p:nvSpPr>
        <p:spPr>
          <a:xfrm>
            <a:off x="511629" y="430922"/>
            <a:ext cx="7946570" cy="6794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/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117435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DDC9D-7EB2-CD1A-4058-328BF2697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8102EB65-F2BB-9D28-02DD-87E6B1C26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373"/>
            <a:ext cx="1219200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1F0869-13CB-6882-7658-AD0809A9F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21" y="1469572"/>
            <a:ext cx="10834008" cy="2438399"/>
          </a:xfrm>
        </p:spPr>
        <p:txBody>
          <a:bodyPr/>
          <a:lstStyle/>
          <a:p>
            <a:r>
              <a:rPr lang="pt-BR" dirty="0"/>
              <a:t>Texto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AD34768-4228-EAC7-439E-7DCBF11122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0269" y="6015046"/>
          <a:ext cx="9747662" cy="75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295434" imgH="717947" progId="CorelDraw.Graphic.24">
                  <p:embed/>
                </p:oleObj>
              </mc:Choice>
              <mc:Fallback>
                <p:oleObj name="CorelDRAW" r:id="rId3" imgW="9295434" imgH="717947" progId="CorelDraw.Graphic.2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50FD5722-5E51-58A6-310D-9BD34F177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0269" y="6015046"/>
                        <a:ext cx="9747662" cy="752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E2C7EF0C-4992-FFA9-0ED8-5191F0C5E2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15" y="354219"/>
            <a:ext cx="2856208" cy="1267752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D69E9078-6A68-11B4-A8E1-14D415B64794}"/>
              </a:ext>
            </a:extLst>
          </p:cNvPr>
          <p:cNvSpPr txBox="1">
            <a:spLocks/>
          </p:cNvSpPr>
          <p:nvPr/>
        </p:nvSpPr>
        <p:spPr>
          <a:xfrm>
            <a:off x="511629" y="430922"/>
            <a:ext cx="7946570" cy="6794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147445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9767F-744D-5CB0-133C-E30A2FF3C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B227CB05-43A8-9C87-1335-3AAF9EE1DA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373"/>
            <a:ext cx="1219200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FEE33CD-5377-9623-E525-56446F88F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21" y="1469572"/>
            <a:ext cx="10834008" cy="2438399"/>
          </a:xfrm>
        </p:spPr>
        <p:txBody>
          <a:bodyPr/>
          <a:lstStyle/>
          <a:p>
            <a:r>
              <a:rPr lang="pt-BR" dirty="0"/>
              <a:t>Texto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214371F-2A5A-CE7F-0FD7-F0E83515B0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0269" y="6015046"/>
          <a:ext cx="9747662" cy="75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295434" imgH="717947" progId="CorelDraw.Graphic.24">
                  <p:embed/>
                </p:oleObj>
              </mc:Choice>
              <mc:Fallback>
                <p:oleObj name="CorelDRAW" r:id="rId3" imgW="9295434" imgH="717947" progId="CorelDraw.Graphic.2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4AD34768-4228-EAC7-439E-7DCBF11122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0269" y="6015046"/>
                        <a:ext cx="9747662" cy="752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631FAF9F-2B78-8079-5C9A-05BCDF7CAB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15" y="354219"/>
            <a:ext cx="2856208" cy="1267752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CDC0866E-E5DF-6FD1-F3D2-D35E66672859}"/>
              </a:ext>
            </a:extLst>
          </p:cNvPr>
          <p:cNvSpPr txBox="1">
            <a:spLocks/>
          </p:cNvSpPr>
          <p:nvPr/>
        </p:nvSpPr>
        <p:spPr>
          <a:xfrm>
            <a:off x="511629" y="430922"/>
            <a:ext cx="7946570" cy="6794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/>
              <a:t>Referência à apoio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2816128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57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CorelDRAW</vt:lpstr>
      <vt:lpstr>Título  Nome do autor principal¹, Nome dos coautores²  E-mail do autor principal.  1. Titulação e instituição a qual está vinculado. 2. Titulação e instituição a qual está vinculado. </vt:lpstr>
      <vt:lpstr>Texto</vt:lpstr>
      <vt:lpstr>Texto</vt:lpstr>
      <vt:lpstr>Texto</vt:lpstr>
      <vt:lpstr>Texto</vt:lpstr>
      <vt:lpstr>Texto</vt:lpstr>
      <vt:lpstr>Texto</vt:lpstr>
      <vt:lpstr>Texto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 Carvalho</dc:creator>
  <cp:lastModifiedBy>Lívia Botelho da Silva Sarkis</cp:lastModifiedBy>
  <cp:revision>4</cp:revision>
  <dcterms:created xsi:type="dcterms:W3CDTF">2025-09-18T20:53:31Z</dcterms:created>
  <dcterms:modified xsi:type="dcterms:W3CDTF">2026-03-31T12:43:41Z</dcterms:modified>
</cp:coreProperties>
</file>